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>
                <a:solidFill>
                  <a:srgbClr val="FF0000"/>
                </a:solidFill>
              </a:rPr>
              <a:t>Asistencia a los Comedores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Hoja1!$A$2:$A$13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Hoja1!$B$2:$B$13</c:f>
              <c:numCache>
                <c:formatCode>General</c:formatCode>
                <c:ptCount val="12"/>
                <c:pt idx="0">
                  <c:v>60</c:v>
                </c:pt>
                <c:pt idx="1">
                  <c:v>65</c:v>
                </c:pt>
                <c:pt idx="2">
                  <c:v>78</c:v>
                </c:pt>
                <c:pt idx="3">
                  <c:v>59</c:v>
                </c:pt>
                <c:pt idx="4">
                  <c:v>47</c:v>
                </c:pt>
                <c:pt idx="5">
                  <c:v>80</c:v>
                </c:pt>
                <c:pt idx="6">
                  <c:v>66</c:v>
                </c:pt>
                <c:pt idx="7">
                  <c:v>67</c:v>
                </c:pt>
                <c:pt idx="8">
                  <c:v>59</c:v>
                </c:pt>
                <c:pt idx="9">
                  <c:v>71</c:v>
                </c:pt>
                <c:pt idx="10">
                  <c:v>63</c:v>
                </c:pt>
                <c:pt idx="1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8-4623-98E9-07ED0E859E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Hoja1!$A$2:$A$13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Hoja1!$C$2:$C$13</c:f>
              <c:numCache>
                <c:formatCode>General</c:formatCode>
                <c:ptCount val="12"/>
                <c:pt idx="0">
                  <c:v>30</c:v>
                </c:pt>
                <c:pt idx="1">
                  <c:v>23</c:v>
                </c:pt>
                <c:pt idx="2">
                  <c:v>7</c:v>
                </c:pt>
                <c:pt idx="3">
                  <c:v>16</c:v>
                </c:pt>
                <c:pt idx="4">
                  <c:v>30</c:v>
                </c:pt>
                <c:pt idx="5">
                  <c:v>2</c:v>
                </c:pt>
                <c:pt idx="6">
                  <c:v>17</c:v>
                </c:pt>
                <c:pt idx="7">
                  <c:v>12</c:v>
                </c:pt>
                <c:pt idx="8">
                  <c:v>9</c:v>
                </c:pt>
                <c:pt idx="9">
                  <c:v>17</c:v>
                </c:pt>
                <c:pt idx="10">
                  <c:v>23</c:v>
                </c:pt>
                <c:pt idx="1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48-4623-98E9-07ED0E859E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Niños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Hoja1!$A$2:$A$13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Hoja1!$D$2:$D$13</c:f>
              <c:numCache>
                <c:formatCode>General</c:formatCode>
                <c:ptCount val="12"/>
                <c:pt idx="0">
                  <c:v>10</c:v>
                </c:pt>
                <c:pt idx="1">
                  <c:v>12</c:v>
                </c:pt>
                <c:pt idx="2">
                  <c:v>15</c:v>
                </c:pt>
                <c:pt idx="3">
                  <c:v>25</c:v>
                </c:pt>
                <c:pt idx="4">
                  <c:v>23</c:v>
                </c:pt>
                <c:pt idx="5">
                  <c:v>18</c:v>
                </c:pt>
                <c:pt idx="6">
                  <c:v>17</c:v>
                </c:pt>
                <c:pt idx="7">
                  <c:v>21</c:v>
                </c:pt>
                <c:pt idx="8">
                  <c:v>32</c:v>
                </c:pt>
                <c:pt idx="9">
                  <c:v>12</c:v>
                </c:pt>
                <c:pt idx="10">
                  <c:v>14</c:v>
                </c:pt>
                <c:pt idx="1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48-4623-98E9-07ED0E859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20245679"/>
        <c:axId val="420245199"/>
      </c:barChart>
      <c:catAx>
        <c:axId val="420245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20245199"/>
        <c:crosses val="autoZero"/>
        <c:auto val="1"/>
        <c:lblAlgn val="ctr"/>
        <c:lblOffset val="100"/>
        <c:noMultiLvlLbl val="0"/>
      </c:catAx>
      <c:valAx>
        <c:axId val="4202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20245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86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53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400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33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66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078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74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18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207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51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979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474638-A936-4194-B67A-EDD56F9C5972}" type="datetimeFigureOut">
              <a:rPr lang="es-MX" smtClean="0"/>
              <a:t>14/04/2026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7986A8-4494-4F13-BAC3-F03C7D5E2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523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939B589F-3033-F199-6A42-64FC9DEED35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V="1">
            <a:off x="5269117" y="4818610"/>
            <a:ext cx="3874883" cy="201892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B750D4DC-3D94-34F0-03BD-A0290A6BD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-1" y="0"/>
            <a:ext cx="3874883" cy="2018923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C057E3DF-3271-57EA-B296-43E1E5AF75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766045"/>
              </p:ext>
            </p:extLst>
          </p:nvPr>
        </p:nvGraphicFramePr>
        <p:xfrm>
          <a:off x="176980" y="1029928"/>
          <a:ext cx="8790039" cy="569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Imagen 9" descr="Un dibujo animado con letras&#10;&#10;El contenido generado por IA puede ser incorrecto.">
            <a:extLst>
              <a:ext uri="{FF2B5EF4-FFF2-40B4-BE49-F238E27FC236}">
                <a16:creationId xmlns:a16="http://schemas.microsoft.com/office/drawing/2014/main" id="{F50BBAB7-B898-85AB-33B0-20C6DB0EF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574" y="0"/>
            <a:ext cx="2964426" cy="116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355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4</Words>
  <Application>Microsoft Office PowerPoint</Application>
  <PresentationFormat>Carta (216 x 279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Emmanuel Hernández Martínez</dc:creator>
  <cp:lastModifiedBy>José Emmanuel Hernández Martínez</cp:lastModifiedBy>
  <cp:revision>1</cp:revision>
  <cp:lastPrinted>2026-04-14T17:06:08Z</cp:lastPrinted>
  <dcterms:created xsi:type="dcterms:W3CDTF">2026-04-14T17:05:30Z</dcterms:created>
  <dcterms:modified xsi:type="dcterms:W3CDTF">2026-04-14T18:25:52Z</dcterms:modified>
</cp:coreProperties>
</file>